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68" r:id="rId5"/>
    <p:sldId id="269" r:id="rId6"/>
    <p:sldId id="270" r:id="rId7"/>
    <p:sldId id="271" r:id="rId8"/>
    <p:sldId id="282" r:id="rId9"/>
    <p:sldId id="283" r:id="rId10"/>
    <p:sldId id="274" r:id="rId11"/>
    <p:sldId id="275" r:id="rId12"/>
    <p:sldId id="284" r:id="rId13"/>
    <p:sldId id="285" r:id="rId14"/>
    <p:sldId id="278" r:id="rId15"/>
    <p:sldId id="279" r:id="rId16"/>
    <p:sldId id="286" r:id="rId17"/>
    <p:sldId id="28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80" d="100"/>
          <a:sy n="80" d="100"/>
        </p:scale>
        <p:origin x="37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25/07/2020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65521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10516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65521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10516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65521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105167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65521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10516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109728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何物會洗我心清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What </a:t>
            </a:r>
            <a:r>
              <a:rPr lang="en-PH" altLang="zh-TW" sz="4500" b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Can Wash Away My Sin?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1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</a:t>
            </a:r>
            <a:r>
              <a:rPr lang="en-PH" altLang="zh-TW" sz="7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自己所行無功勞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Ka-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只靠主耶穌的寶血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   e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can for sin atone,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but the blood of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7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2674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得着天父與我和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ho,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   e 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Nought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of good that I have done,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but the blood of Jesus.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4706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1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上帝純全羊羔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我心應該讚美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Goa sim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   o-  lo,</a:t>
            </a:r>
          </a:p>
          <a:p>
            <a:pPr marL="45720" indent="0" algn="ctr">
              <a:buNone/>
            </a:pPr>
            <a:endParaRPr lang="en-PH" altLang="zh-TW" sz="1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Oh! Precious is the flow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That makes me white as snow;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1629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並無別物可靠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只有主耶穌的寶血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Chi- u 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so    e 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 other fount I know,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Nothing but the blood of Jesus.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328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1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</a:t>
            </a:r>
            <a:r>
              <a:rPr lang="en-PH" altLang="zh-TW" sz="7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愛得心裏的安甯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Ai  tit  sim-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e    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只靠主耶穌的寶血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   e 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is all my hope and peace,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but the blood of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7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2145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愛得聖神來成聖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Ai tit Seng-Sin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chai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    e 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 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is all my righteousness,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but the blood of Jesus.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9651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1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上帝純全羊羔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我心應該讚美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kai   o-  lo,</a:t>
            </a:r>
          </a:p>
          <a:p>
            <a:pPr marL="45720" indent="0" algn="ctr">
              <a:buNone/>
            </a:pPr>
            <a:endParaRPr lang="en-PH" altLang="zh-TW" sz="1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Oh! Precious is the flow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That makes me white as snow;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4142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並無別物可靠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只有主耶穌的寶血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Chi-  u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so    e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 other fount I know,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Nothing but the blood of Jesus.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475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1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</a:t>
            </a:r>
            <a:r>
              <a:rPr lang="en-PH" altLang="zh-TW" sz="7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何物會洗我心清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?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im-mih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?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只有主耶穌的寶血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Chi    u  Chu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  e 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can wash away my sins?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but the blood of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7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何物會醫我心症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Chi-u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e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can make me Whole again?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but the blood of Jesus.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1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上帝純全羊羔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我心應該讚美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-kai   o-  lo,</a:t>
            </a:r>
          </a:p>
          <a:p>
            <a:pPr marL="45720" indent="0" algn="ctr">
              <a:buNone/>
            </a:pPr>
            <a:endParaRPr lang="en-PH" altLang="zh-TW" sz="1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Oh! Precious is the flow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That makes me white as snow;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327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05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並無別物可靠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只有主耶穌的寶血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Chi-  u 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 e 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 other fount I know,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Nothing but the blood of Jesus.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653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1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</a:t>
            </a:r>
            <a:r>
              <a:rPr lang="en-PH" altLang="zh-TW" sz="7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我得赦罪的福氣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Goa 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sia-choe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只靠主耶穌的寶血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   e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my cleansing this I see,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but the blood of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7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5880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我得天父稱做義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tit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choe-gi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C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   e   po-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my pardon this my plea,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but the blood of Jesus.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076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-36095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1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上帝純全羊羔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我心應該讚美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Goa sim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   o-   lo,</a:t>
            </a:r>
          </a:p>
          <a:p>
            <a:pPr marL="45720" indent="0" algn="ctr">
              <a:buNone/>
            </a:pPr>
            <a:endParaRPr lang="en-PH" altLang="zh-TW" sz="1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Oh! Precious is the flow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That makes me white as snow;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951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並無別物可靠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只有主耶穌的寶血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Chi- u 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so    e 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 other fount I know,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Nothing but the blood of Jesus.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407261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1867</TotalTime>
  <Words>760</Words>
  <Application>Microsoft Office PowerPoint</Application>
  <PresentationFormat>Widescreen</PresentationFormat>
  <Paragraphs>138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244</cp:revision>
  <dcterms:created xsi:type="dcterms:W3CDTF">2018-01-05T06:11:53Z</dcterms:created>
  <dcterms:modified xsi:type="dcterms:W3CDTF">2020-07-25T03:39:57Z</dcterms:modified>
</cp:coreProperties>
</file>